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9236075" cy="1472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6BAA1-3E9A-4110-83F3-4FF73EB0E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F03334-5C4E-4E30-A6C7-B2B115FAD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193BC-8D98-4F3D-B0B0-CAB7D783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D8101-EF50-4E99-B214-619D9F07A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E58F0-8DA9-4357-96F1-7F079282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3E84-812F-439B-B1BD-D8F66FE21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6A42A0-B914-4C9F-99B0-40447A9A6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9FEBF-0548-40BD-A534-D72ABB40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61C41-62FC-442D-BAFC-599874C8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72612-A897-480B-BCCC-9E2D4D31E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754A6D-77C8-4693-B655-5B4CDC3153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13074-9734-4CA0-B2F6-67EB4C16B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919C-5871-4816-BE4D-39C733E40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939FE-B7A5-4683-9233-C2C6C2D63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6CA69-742D-4BE0-B875-CC4DCAE6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9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EEC22-189D-4D84-8D4C-592AF8C5D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1CEBB-9422-4A25-90A7-5087EB561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74EC6-36F2-472C-9C05-15932EA3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8FA48-8BFB-4369-907B-F23605F4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AD285-A018-4355-88DB-382D65F5B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2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A7944-D1BC-44F4-A881-F01DC99F5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D52AF-60F6-4D3A-9523-CA9F036C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958B-2741-4DDF-8987-6AA766B7F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C9901-58CF-4CB4-8211-7FB46EC90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74FD0-C877-4333-AFE0-9BD042A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0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05DEE-3B47-4D3A-B5F4-4703DD039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0EA52-61A9-45C8-992A-CC50DD5F6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B847C0-678B-4828-A575-886C175FC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E61A54-6103-4A61-88E1-1D0013988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74A07-D60F-4C13-A8F8-991FA4A76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3B68A-233B-480C-B9EE-A6858155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0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D238F-2C82-4A93-BD9C-E5F787B3A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EC3E7-6DD4-4EE9-B53B-B3F90B908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8D27D6-BFEC-461C-9916-F8A22BED7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3C9A0-B998-48BD-B550-95104129A2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BF0D49-762B-4164-8F03-10F7B7C86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1B0FE9-97D1-4B31-882C-0C528DDF2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E0D7F-CA8D-4474-84AE-8F730148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1BB5EA-6EEC-4674-858C-44413FA2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4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130AA-A94C-42DB-A4C3-34879ECB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EFAA08-5942-4703-861E-B024B9B9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B7161-F873-4F86-9814-7F5C60040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9BED41-9A1D-4F95-A49A-B1CE66EF5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6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97BB1C-461D-4676-A6E1-343A0150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4D2B23-4A8F-487A-8E25-D5CB0394A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78D24-9705-4166-8C9B-CA51CCB09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5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612DB-FE31-4597-9011-685A7890A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4B9DA-620D-4416-A312-940DBB7D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0DBB0-8229-4419-B11C-2634642A3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BADD76-305F-4A02-B796-C881D236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03308-20C3-4A41-8AEA-DC9E4367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FC19B-DDA1-4A3F-AADB-F0F40BAC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1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74AED-5462-45F9-8248-EF46361B2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4DF910-E700-4D3A-96BC-7ED8AE0E7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115741-C044-4A8E-AA34-A133B67C9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7FB13-5A85-44CE-92C2-4DBE5615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B67A7-A1C9-4A43-ADE3-688F8EAC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81368-B9DB-4582-800E-F5DA5E76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3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24A75-BAFE-4082-934A-9B8BBF6BF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98789-5CF4-423B-831C-F9E7740B3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78F2-3823-4D32-BD74-4E1C380BC4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7CEC0-E597-46BE-B2C6-427A697CEB9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123AE-544B-4EF5-8549-13BD20CF2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06D50-5C6D-4C5C-A69C-80CBDE2C7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3E112-CD4A-43D4-A349-107DCA228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C5EA3-59CE-479D-A1A7-22BC28211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539" y="811850"/>
            <a:ext cx="11794921" cy="5110386"/>
          </a:xfrm>
        </p:spPr>
        <p:txBody>
          <a:bodyPr>
            <a:noAutofit/>
          </a:bodyPr>
          <a:lstStyle/>
          <a:p>
            <a:r>
              <a:rPr lang="en-US" sz="15000" b="1" dirty="0">
                <a:solidFill>
                  <a:srgbClr val="FF0000"/>
                </a:solidFill>
              </a:rPr>
              <a:t>Please Wear</a:t>
            </a:r>
            <a:br>
              <a:rPr lang="en-US" sz="15000" b="1" dirty="0">
                <a:solidFill>
                  <a:srgbClr val="FF0000"/>
                </a:solidFill>
              </a:rPr>
            </a:br>
            <a:r>
              <a:rPr lang="en-US" sz="15000" b="1" dirty="0">
                <a:solidFill>
                  <a:srgbClr val="FF0000"/>
                </a:solidFill>
              </a:rPr>
              <a:t>a Mask</a:t>
            </a:r>
          </a:p>
        </p:txBody>
      </p:sp>
    </p:spTree>
    <p:extLst>
      <p:ext uri="{BB962C8B-B14F-4D97-AF65-F5344CB8AC3E}">
        <p14:creationId xmlns:p14="http://schemas.microsoft.com/office/powerpoint/2010/main" val="1976944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Please Wear a Mask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Wear a Mask</dc:title>
  <dc:creator>Anh Tran</dc:creator>
  <cp:lastModifiedBy>Anh Tran</cp:lastModifiedBy>
  <cp:revision>1</cp:revision>
  <cp:lastPrinted>2021-08-11T00:22:39Z</cp:lastPrinted>
  <dcterms:created xsi:type="dcterms:W3CDTF">2021-08-11T00:13:50Z</dcterms:created>
  <dcterms:modified xsi:type="dcterms:W3CDTF">2021-08-11T00:24:16Z</dcterms:modified>
</cp:coreProperties>
</file>